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12"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28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46"/>
    <p:restoredTop sz="96327"/>
  </p:normalViewPr>
  <p:slideViewPr>
    <p:cSldViewPr snapToGrid="0">
      <p:cViewPr varScale="1">
        <p:scale>
          <a:sx n="114" d="100"/>
          <a:sy n="114" d="100"/>
        </p:scale>
        <p:origin x="132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612ED234-6B31-6741-973F-B60AB9397FB8}"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B1874F0B-5678-8E47-82F0-2954D8FC7065}"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6226ED02-9724-FC4C-9352-708A62E51B71}"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D90A86EF-2428-D746-8570-48C85EA9B9D8}"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6AF80DF1-411C-DD4B-A07F-50F36C81B6DD}"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712166A5-0DFE-D141-83E5-21B4F77383DF}"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665B4E93-248D-6E48-94A3-930B1746889B}"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2D6A133B-D374-F04F-ADC2-D06E64B78213}"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5487AB4F-B756-6941-9609-B26888729602}"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EBEE3258-D8FB-224E-8C5A-78EABE9DD4DA}"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01C4023F-2700-694B-8194-76BBC46FDFD8}"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E4496-4306-774E-B6CD-3CD1C7FFA8C4}"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D9822652-2AAE-0283-0571-35C07FC801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D02497C9-97E0-53E4-6109-535814BCB7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4D7854E4-4E86-5307-3009-6DD96D6574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8F6E6D34-EEC5-D962-FD08-AD655348073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4CB0C433-7DA3-6CF2-C10C-6FEE9F1FFD1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6FA9279-F16B-0D53-F56D-5438B78B0E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F9E9A4B1-0F47-EC0D-3B13-A9BE2A09B9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BE55F600-72E7-503E-3D6B-7738FE2288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2362A47B-A84B-E08D-8EF8-BEBE9548DE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FDD3D098-975B-8C34-56AD-8943C7A6E14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BDAF2AD5-0907-8501-CF50-4AD4244C5B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a:t>
            </a:r>
            <a:r>
              <a:rPr lang="en-US"/>
              <a:t>Engineering from University </a:t>
            </a:r>
            <a:r>
              <a:rPr lang="en-US" dirty="0"/>
              <a:t>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552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Variance, Standard Deviation, Interquartile Range)</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A157DBFE-C7C5-3E78-E0C0-3FBD25704CF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B2EAD170-669A-8F43-F1C7-AA21C4B2DD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B5BECB09-EF03-90B1-145E-3528674F64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48AAA927-3561-1CEC-5EA6-EDB0BE81A1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F32224EF-EFB2-792E-095E-CB2CF9B444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7B4F8D87-E027-0C02-E9AA-59091DF696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A123C65B-D51A-822B-D732-B476F4DC47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0E5671C2-686A-BBDE-3935-E380D61301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8470873D-25AB-1EE0-4BC6-D1E04C5BE3B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0FED0F91-B349-BCCE-5127-C22095134C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CED14BC6-E367-5E40-0A63-BA1B7FD82C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95A054A5-5D8F-12A2-236B-B512409F41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B06C37E5-958B-D8D0-EB38-797145751ED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CC71792C-BE39-C015-A01C-FF865AC9C69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35CC5B6B-5E08-D0F9-F751-D41EBA704B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B41189A7-F61A-44D5-B220-A5A37D8F5A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3D70792E-D0D9-DE85-0727-2C801F8D4A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3EB57D7B-EE96-6655-D644-5A3A62E4ECC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B81D16A5-0DB5-B17C-0291-BBEF75230CF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02EEA9B5-AF20-5DE1-59E3-83929F39BF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4E373F2D-A861-68F8-DBD8-706CEA96A90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1A784F19-9CE5-A4EF-75D2-B703C96935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C1314BE3-77AB-85CE-5036-A4C2D5FEAD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A6BF99C9-316D-5CBF-CA08-BCE5CB10365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6" y="1378659"/>
            <a:ext cx="10686986"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Footer Placeholder 1">
            <a:extLst>
              <a:ext uri="{FF2B5EF4-FFF2-40B4-BE49-F238E27FC236}">
                <a16:creationId xmlns:a16="http://schemas.microsoft.com/office/drawing/2014/main" id="{75308115-316A-3E22-944C-BD6FAD1701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76210D1E-86A7-F302-E15A-76C0F47F83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D02DCFE5-EB92-66D7-38EA-07644B9402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E561F72F-3607-B56C-ACA8-5323223B06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36370480-FB50-0050-4F30-21DBBCD861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609A11A3-DBF5-4FC1-3F04-5FE4A62D9E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2947</TotalTime>
  <Words>3822</Words>
  <Application>Microsoft Macintosh PowerPoint</Application>
  <PresentationFormat>Widescreen</PresentationFormat>
  <Paragraphs>751</Paragraphs>
  <Slides>42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1" baseType="lpstr">
      <vt:lpstr>Arial</vt:lpstr>
      <vt:lpstr>Calibri</vt:lpstr>
      <vt:lpstr>Calibri Light</vt:lpstr>
      <vt:lpstr>Cambria Math</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68</cp:revision>
  <dcterms:created xsi:type="dcterms:W3CDTF">2023-12-15T03:34:30Z</dcterms:created>
  <dcterms:modified xsi:type="dcterms:W3CDTF">2025-05-19T07:36:13Z</dcterms:modified>
</cp:coreProperties>
</file>